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Montserrat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italic.fntdata"/><Relationship Id="rId22" Type="http://schemas.openxmlformats.org/officeDocument/2006/relationships/font" Target="fonts/Lato-regular.fntdata"/><Relationship Id="rId21" Type="http://schemas.openxmlformats.org/officeDocument/2006/relationships/font" Target="fonts/Montserrat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Montserrat-bold.fntdata"/><Relationship Id="rId18" Type="http://schemas.openxmlformats.org/officeDocument/2006/relationships/font" Target="fonts/Montserr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f90fc97603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f90fc97603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f90fc97603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f90fc97603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f90fc97603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f90fc97603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f90fc97603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f90fc97603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f90fc97603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f90fc97603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f90fc97603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f90fc97603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f90fc97603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f90fc97603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f90fc97603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f90fc97603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093def4677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093def4677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f90fc97603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f90fc97603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f90fc97603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f90fc97603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3" name="Google Shape;13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8" name="Google Shape;108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6" name="Google Shape;126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7" name="Google Shape;127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8" name="Google Shape;12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2" name="Google Shape;22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" name="Google Shape;40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1" name="Google Shape;41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oogle Shape;43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4" name="Google Shape;44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7" name="Google Shape;47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8" name="Google Shape;4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1" name="Google Shape;51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" name="Google Shape;53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4" name="Google Shape;54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oogle Shape;58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9" name="Google Shape;59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" name="Google Shape;61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2" name="Google Shape;6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5" name="Google Shape;65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7" name="Google Shape;67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8" name="Google Shape;68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2" name="Google Shape;72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" name="Google Shape;90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1" name="Google Shape;9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oogle Shape;93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4" name="Google Shape;94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" name="Google Shape;96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7" name="Google Shape;97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8" name="Google Shape;98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9" name="Google Shape;9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2" name="Google Shape;102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5" name="Google Shape;10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1250925" y="4703625"/>
            <a:ext cx="6642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Course material created &amp; provided by JP Technology Consulting LLC dba Learn Accounting Basics</a:t>
            </a:r>
            <a:endParaRPr i="1" sz="11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Basics of Bookkeeping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5 - Practice (cont)</a:t>
            </a:r>
            <a:endParaRPr/>
          </a:p>
        </p:txBody>
      </p:sp>
      <p:sp>
        <p:nvSpPr>
          <p:cNvPr id="190" name="Google Shape;190;p22"/>
          <p:cNvSpPr txBox="1"/>
          <p:nvPr>
            <p:ph idx="1" type="body"/>
          </p:nvPr>
        </p:nvSpPr>
        <p:spPr>
          <a:xfrm>
            <a:off x="1297500" y="1079225"/>
            <a:ext cx="6537300" cy="342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Practicing on the last 6 months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Each video will be 3 months at a time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Try categorizing what you know, and leave the rest to review in the respective video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Reconcile the bank account if you’re confident on your categorizations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Reviewing the BS &amp; P&amp;L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See our progress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Check for weird balances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 how the P&amp;L connects to the Balance Sheet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6 - Review</a:t>
            </a:r>
            <a:endParaRPr/>
          </a:p>
        </p:txBody>
      </p:sp>
      <p:sp>
        <p:nvSpPr>
          <p:cNvPr id="196" name="Google Shape;196;p23"/>
          <p:cNvSpPr txBox="1"/>
          <p:nvPr>
            <p:ph idx="1" type="body"/>
          </p:nvPr>
        </p:nvSpPr>
        <p:spPr>
          <a:xfrm>
            <a:off x="1297500" y="1079225"/>
            <a:ext cx="6537300" cy="342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Reviewing the Balance Sheet &amp; Profit &amp; Loss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Look at 12 month statements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 simple trends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Adjusting Entries (Journal Entries)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How to clear negative Sales Tax Payable Balance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Understanding Debits/Credits and checking your entry makes sense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7 - Conclusions &amp; Wrap Up</a:t>
            </a:r>
            <a:endParaRPr/>
          </a:p>
        </p:txBody>
      </p:sp>
      <p:sp>
        <p:nvSpPr>
          <p:cNvPr id="202" name="Google Shape;202;p24"/>
          <p:cNvSpPr txBox="1"/>
          <p:nvPr>
            <p:ph idx="1" type="body"/>
          </p:nvPr>
        </p:nvSpPr>
        <p:spPr>
          <a:xfrm>
            <a:off x="1297500" y="1079225"/>
            <a:ext cx="6537300" cy="342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What you learned: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Categorizing Bank Feed Transactions &amp; Split Transactions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Setting up Chart of Accounts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 the Balance Sheet &amp; Profit &amp; Loss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Reconciling Bank Accounts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 Adjusting/Journal Entries &amp; Debits/Credits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What’s Next: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Accounts Payable &amp; Receivable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Invoicing Sales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Bill Payments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Note Payables/Receivables (Intercompany Billing)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Payroll &amp; Other Advanced Functions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Much More!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903875"/>
            <a:ext cx="3274500" cy="35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Chapter 1 - Overview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Overview &amp; Goals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Materials &amp; Access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Community &amp; Resources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Chapter 2 - Setup &amp; Structure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Getting Setup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Balance Sheet &amp; Profit &amp; Loss Overview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Setting up Chart of Accounts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Chapter 3 - Basics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Categorizing 1st Month of Transactions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Reconciling the Bank Account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Reviewing the BS &amp; P&amp;L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4854125" y="903875"/>
            <a:ext cx="3274500" cy="35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Chapter 4 - Practice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Categorizing Months 1-6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Review &amp; Reconcile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Chapter 5 - Practice (cont.)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Categorizing Months 6-12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Review &amp; Reconcile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Chapter 6 - Review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Holistically reviewing Balance Sheet &amp; Profit &amp; Loss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Making Adjustment JE’s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Chapter 7 - Conclusions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Wrapping up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Concepts Beyond Basics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1 - Overview &amp; Goals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079225"/>
            <a:ext cx="60417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Overview of Learning Objectives:</a:t>
            </a:r>
            <a:endParaRPr i="1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Understand the Balance Sheet &amp; Profit &amp; Loss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 the Chart of Accounts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Understand how to Categorize Transactions from the Bank Feed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 Bank Reconciliations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 Split Transactions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Understanding Statement Reviews &amp; Adjustment Entries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Holistically understand your Bookkeeping work &amp; skills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1 - Materials &amp; Access</a:t>
            </a:r>
            <a:endParaRPr/>
          </a:p>
        </p:txBody>
      </p:sp>
      <p:sp>
        <p:nvSpPr>
          <p:cNvPr id="154" name="Google Shape;154;p16"/>
          <p:cNvSpPr txBox="1"/>
          <p:nvPr>
            <p:ph idx="1" type="body"/>
          </p:nvPr>
        </p:nvSpPr>
        <p:spPr>
          <a:xfrm>
            <a:off x="1297500" y="1079225"/>
            <a:ext cx="60417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Overview of Files &amp; Getting Software Access</a:t>
            </a:r>
            <a:r>
              <a:rPr i="1" lang="en"/>
              <a:t>:</a:t>
            </a:r>
            <a:endParaRPr i="1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Google Drive Folder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Presentation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Transactions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Statements &amp; Documents: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Bank Statements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Lease Document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Loan Document</a:t>
            </a:r>
            <a:endParaRPr/>
          </a:p>
          <a:p>
            <a:pPr indent="0" lvl="0" marL="1371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Software Access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Check email for </a:t>
            </a:r>
            <a:r>
              <a:rPr lang="en"/>
              <a:t>access</a:t>
            </a:r>
            <a:r>
              <a:rPr lang="en"/>
              <a:t> invite </a:t>
            </a:r>
            <a:r>
              <a:rPr i="1" lang="en"/>
              <a:t>(can take up to 24 hrs to activate)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1 - Community &amp; Resources</a:t>
            </a:r>
            <a:endParaRPr/>
          </a:p>
        </p:txBody>
      </p:sp>
      <p:sp>
        <p:nvSpPr>
          <p:cNvPr id="160" name="Google Shape;160;p17"/>
          <p:cNvSpPr txBox="1"/>
          <p:nvPr>
            <p:ph idx="1" type="body"/>
          </p:nvPr>
        </p:nvSpPr>
        <p:spPr>
          <a:xfrm>
            <a:off x="1297500" y="1079225"/>
            <a:ext cx="60417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Community</a:t>
            </a:r>
            <a:r>
              <a:rPr i="1" lang="en"/>
              <a:t>:</a:t>
            </a:r>
            <a:endParaRPr i="1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Join our Discord Community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Ask questions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Get help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Learn by teaching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2 - Getting Setup</a:t>
            </a:r>
            <a:endParaRPr/>
          </a:p>
        </p:txBody>
      </p:sp>
      <p:sp>
        <p:nvSpPr>
          <p:cNvPr id="166" name="Google Shape;166;p18"/>
          <p:cNvSpPr txBox="1"/>
          <p:nvPr>
            <p:ph idx="1" type="body"/>
          </p:nvPr>
        </p:nvSpPr>
        <p:spPr>
          <a:xfrm>
            <a:off x="1297500" y="1079225"/>
            <a:ext cx="6537300" cy="342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Navigating Quickbooks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Bank Transactions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Chart of Accounts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Reports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Profit &amp; Loss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Balance Sheet</a:t>
            </a:r>
            <a:endParaRPr/>
          </a:p>
          <a:p>
            <a:pPr indent="0" lvl="0" marL="1371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Balance Sheet &amp; Profit &amp; Loss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BS - Assets, Liabilities, &amp; Equity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P&amp;L - Income, Cost of Goods sold (COGs), and Operating Expenses(OPEX)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Setting up the Chart of Accounts (CoA)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Setting up initial accounts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Setting up accounts as you categorize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2 - Getting Setup</a:t>
            </a:r>
            <a:endParaRPr/>
          </a:p>
        </p:txBody>
      </p:sp>
      <p:pic>
        <p:nvPicPr>
          <p:cNvPr id="172" name="Google Shape;17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9925" y="1000225"/>
            <a:ext cx="4513848" cy="3530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3 - Basics</a:t>
            </a:r>
            <a:endParaRPr/>
          </a:p>
        </p:txBody>
      </p:sp>
      <p:sp>
        <p:nvSpPr>
          <p:cNvPr id="178" name="Google Shape;178;p20"/>
          <p:cNvSpPr txBox="1"/>
          <p:nvPr>
            <p:ph idx="1" type="body"/>
          </p:nvPr>
        </p:nvSpPr>
        <p:spPr>
          <a:xfrm>
            <a:off x="1297500" y="1079225"/>
            <a:ext cx="6537300" cy="342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Categorizing your first transactions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Setting up necessary CoA’s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Understanding where transactions go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Bank Reconciliation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What is reconciliation &amp; why is it </a:t>
            </a:r>
            <a:r>
              <a:rPr lang="en"/>
              <a:t>important?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Reconciling our first month</a:t>
            </a:r>
            <a:endParaRPr/>
          </a:p>
          <a:p>
            <a:pPr indent="-298450" lvl="2" marL="1371600" rtl="0" algn="l">
              <a:spcBef>
                <a:spcPts val="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Understanding Assets v. Expenses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Reviewing the BS &amp; P&amp;L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See how our transactions impact the 2 reports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 4 - Practice</a:t>
            </a:r>
            <a:endParaRPr/>
          </a:p>
        </p:txBody>
      </p:sp>
      <p:sp>
        <p:nvSpPr>
          <p:cNvPr id="184" name="Google Shape;184;p21"/>
          <p:cNvSpPr txBox="1"/>
          <p:nvPr>
            <p:ph idx="1" type="body"/>
          </p:nvPr>
        </p:nvSpPr>
        <p:spPr>
          <a:xfrm>
            <a:off x="1297500" y="1079225"/>
            <a:ext cx="6537300" cy="342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Practicing on the first 6 months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Each video will be 1 month at a time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Try categorizing what you know, and leave the rest to review in the respective video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Reconcile the bank account</a:t>
            </a:r>
            <a:endParaRPr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Reviewing the BS &amp; P&amp;L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See our progress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Check for weird balances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Understand how the P&amp;L connects to the Balance Sheet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